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32" y="1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88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44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1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33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38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172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7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88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875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91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14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56B1C-81B6-4B69-92F5-270293005707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44A3C-097A-49A3-91B7-5C0DBEBB0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95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1867" y="39170"/>
            <a:ext cx="9144000" cy="396756"/>
          </a:xfrm>
        </p:spPr>
        <p:txBody>
          <a:bodyPr>
            <a:noAutofit/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  <a:latin typeface="Gabriola" panose="04040605051002020D02" pitchFamily="82" charset="0"/>
              </a:rPr>
              <a:t>VI </a:t>
            </a:r>
            <a:r>
              <a:rPr lang="ru-RU" sz="2800" b="1" dirty="0" smtClean="0">
                <a:solidFill>
                  <a:schemeClr val="bg1"/>
                </a:solidFill>
                <a:latin typeface="Gabriola" panose="04040605051002020D02" pitchFamily="82" charset="0"/>
              </a:rPr>
              <a:t>Всероссийская патриотическая акция «Листок Победы»</a:t>
            </a:r>
            <a:endParaRPr lang="ru-RU" sz="2800" b="1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1067" y="193318"/>
            <a:ext cx="4743611" cy="691167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323082" y="373212"/>
            <a:ext cx="35327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Bold Condensed" panose="020B0502040204020203" pitchFamily="34" charset="0"/>
              </a:rPr>
              <a:t>Боевой листок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hnschrift SemiBold Condensed" panose="020B0502040204020203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55" y="0"/>
            <a:ext cx="1387645" cy="2477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9848"/>
            <a:ext cx="5967984" cy="13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6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28859" y="0"/>
            <a:ext cx="9144000" cy="396756"/>
          </a:xfrm>
        </p:spPr>
        <p:txBody>
          <a:bodyPr>
            <a:noAutofit/>
          </a:bodyPr>
          <a:lstStyle/>
          <a:p>
            <a:pPr algn="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anose="04040605051002020D02" pitchFamily="82" charset="0"/>
              </a:rPr>
              <a:t>VI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anose="04040605051002020D02" pitchFamily="82" charset="0"/>
              </a:rPr>
              <a:t>Всероссийская патриотическая акция «Листок Победы»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23082" y="373212"/>
            <a:ext cx="38497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SemiBold Condensed" panose="020B0502040204020203" pitchFamily="34" charset="0"/>
              </a:rPr>
              <a:t>Боевой листок</a:t>
            </a:r>
            <a:endParaRPr lang="ru-RU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hnschrift SemiBold Condensed" panose="020B0502040204020203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55" y="0"/>
            <a:ext cx="1387645" cy="2477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9848"/>
            <a:ext cx="5967984" cy="13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5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20</Words>
  <Application>Microsoft Office PowerPoint</Application>
  <PresentationFormat>Широкоэкранный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Bahnschrift SemiBold Condensed</vt:lpstr>
      <vt:lpstr>Calibri</vt:lpstr>
      <vt:lpstr>Calibri Light</vt:lpstr>
      <vt:lpstr>Gabriola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Владимировна</dc:creator>
  <cp:lastModifiedBy>Ольга Владимировна</cp:lastModifiedBy>
  <cp:revision>8</cp:revision>
  <dcterms:created xsi:type="dcterms:W3CDTF">2022-04-01T03:18:31Z</dcterms:created>
  <dcterms:modified xsi:type="dcterms:W3CDTF">2025-03-28T04:25:03Z</dcterms:modified>
</cp:coreProperties>
</file>