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58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239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607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980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88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013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885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1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82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39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6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64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7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90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81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7CDE3DC-BBD5-4142-B8DB-FE9FA5F8D8CC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0D69166-6426-4B92-B981-C018E1F8B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1400" y="2125663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«Библиографическое </a:t>
            </a:r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информирование» 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70000" y="294482"/>
            <a:ext cx="9144000" cy="165576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 центральная библиотека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ижнеудинского района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11900" y="6311900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359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0"/>
            <a:ext cx="10018713" cy="66928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	Отбор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абонентов индивидуального и коллективного информирования осуществляется в процессе работы с читателями путем индивидуальных бесед, анкетирования или по просьбе читателя.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Анкета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абонента индивидуального библиографического информирования: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1. Ф.И.О.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2. Год рождения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3. Образование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4. Профессия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5. Специальность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6. Место работы, должность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7. Адрес, телефон (домашний, рабочий)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8. Название темы (тем), по которым требуется информирование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9. Цель информирования (работа, учеба, интерес)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10.Источники информации, просматриваемые самостоятельно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11.Виды материалов, включаемых в информацию (книги, отдельные статьи и др.)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12.Периодичность информации (ежеквартально, ежемесячно, по мере поступления документов).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654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1" y="177801"/>
            <a:ext cx="11007724" cy="4572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Регистрационная карточка абонента индивидуальной информации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146107"/>
              </p:ext>
            </p:extLst>
          </p:nvPr>
        </p:nvGraphicFramePr>
        <p:xfrm>
          <a:off x="1890713" y="825500"/>
          <a:ext cx="8586787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9919"/>
                <a:gridCol w="58968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Иванов Иван Иванович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Место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ДДТ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Должность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директор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Домашний адрес</a:t>
                      </a:r>
                      <a:r>
                        <a:rPr lang="ru-RU" baseline="0" dirty="0" smtClean="0"/>
                        <a:t> и телефон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Нижнеудинск, ул. Ленина 22-2, 8-950-074-08-21,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эл.п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 информации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Изменения в законодательстве о культуре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568719"/>
              </p:ext>
            </p:extLst>
          </p:nvPr>
        </p:nvGraphicFramePr>
        <p:xfrm>
          <a:off x="1890713" y="3412066"/>
          <a:ext cx="8586786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353"/>
                <a:gridCol w="2173530"/>
                <a:gridCol w="2750455"/>
                <a:gridCol w="2963448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</a:p>
                    <a:p>
                      <a:r>
                        <a:rPr lang="ru-RU" dirty="0" smtClean="0"/>
                        <a:t>п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Дата информирования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документов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востребованных документов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47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48" y="0"/>
            <a:ext cx="10018713" cy="8001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Регистрационная карточка группового (коллективного) абонента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3075906"/>
              </p:ext>
            </p:extLst>
          </p:nvPr>
        </p:nvGraphicFramePr>
        <p:xfrm>
          <a:off x="1611311" y="730676"/>
          <a:ext cx="1001871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0687"/>
                <a:gridCol w="578802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организации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руководителя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Адрес, телефон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ответственного листа, телефон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информации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 оповещения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181855"/>
              </p:ext>
            </p:extLst>
          </p:nvPr>
        </p:nvGraphicFramePr>
        <p:xfrm>
          <a:off x="1555748" y="3169921"/>
          <a:ext cx="9907588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588"/>
                <a:gridCol w="2870200"/>
                <a:gridCol w="3923903"/>
                <a:gridCol w="2476897"/>
              </a:tblGrid>
              <a:tr h="89746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Дата информирования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документов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востребованных документов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613382"/>
              </p:ext>
            </p:extLst>
          </p:nvPr>
        </p:nvGraphicFramePr>
        <p:xfrm>
          <a:off x="1607342" y="4617720"/>
          <a:ext cx="9915524" cy="2185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158"/>
                <a:gridCol w="2438400"/>
                <a:gridCol w="4383085"/>
                <a:gridCol w="2478881"/>
              </a:tblGrid>
              <a:tr h="493606">
                <a:tc gridSpan="4"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Регистрационная карточка темы информирования.</a:t>
                      </a:r>
                      <a:endParaRPr lang="ru-RU" b="0" i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2694">
                <a:tc gridSpan="4">
                  <a:txBody>
                    <a:bodyPr/>
                    <a:lstStyle/>
                    <a:p>
                      <a:r>
                        <a:rPr lang="ru-RU" sz="1600" b="0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информации: 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речи дошкольников   2</a:t>
                      </a:r>
                    </a:p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№6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сад №12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2373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27000"/>
            <a:ext cx="10018713" cy="618489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Учет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ведется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 или журнале по принятой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 форме.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Единица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постоянно действующих запросов – сам запрос, тема.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Единица учета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сигнальных оповещений, направленных абонентам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оповещение об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источнике информации.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Единица учета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массовому БИ – мероприятие – выставка, обзор, ДИ, ДС. Учет проводится по количеству мероприятий, зарегистрированных в дневнике работы библиотеки. Там же отмечаются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выданных документов, число участников. Мероприятие, предусматривающее одновременное использование нескольких форм информирования учитывают как 1. </a:t>
            </a:r>
          </a:p>
        </p:txBody>
      </p:sp>
    </p:spTree>
    <p:extLst>
      <p:ext uri="{BB962C8B-B14F-4D97-AF65-F5344CB8AC3E}">
        <p14:creationId xmlns:p14="http://schemas.microsoft.com/office/powerpoint/2010/main" val="3282865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2425700"/>
            <a:ext cx="697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423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4010" y="101600"/>
            <a:ext cx="10018713" cy="6324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Информационно-библиографическое обслуживание пользователей является одним из главных направлений в деятельности библиотеки.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от СБО, которое осуществляется по разовым запросам, библиографическое информирование подразумевает как систематическое, так и эпизодическое обеспечение библиографической информацией читателей и пользователей в соответствии с их постоянно действующими (долговременными) запросами.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этой работы – регулярное оповещение о выходе новых изданий, о полученных библиотекой новинках, а также об имеющейся в данной библиотеке литературе по тем темам и проблемам, которые интересуют читателей в течение длительного периода или постоянно.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465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139701"/>
            <a:ext cx="10018713" cy="6223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библиографического информирования: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4810" y="762001"/>
            <a:ext cx="10018713" cy="49783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практике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 сложились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основных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информирования: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недифференцированное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массовое),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ориентированное на определенную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пользователей и не учитывающее их конкретных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потребностей.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широкого круга потребителей информации по социально значимым темам.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дифференцированное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и групповое) информирование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соответствии с постоянно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действующими (долговременными) запросами или потребностями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пользователя или группы пользователей библиотеки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100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78740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библиографическое информирование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09" y="914400"/>
            <a:ext cx="10018713" cy="56895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информирование имеет общеобразовательную направленность и ведется по инициативе библиотеки (не по постоянно действующим запросам) самостоятельно или совместно с другими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редакциями газет,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телевидения.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работа обычно планируется.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формам массового информирования относят: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картотеки новинок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списки (бюллетени) новых поступлений;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новых книг, периодических и других изданий;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выставки-просмотры новой литературы и дни новой книги;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устные библиографические обзоры новинок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плакаты и закладки, посвященные новым книгам;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дни информации и другие формы.</a:t>
            </a:r>
          </a:p>
        </p:txBody>
      </p:sp>
    </p:spTree>
    <p:extLst>
      <p:ext uri="{BB962C8B-B14F-4D97-AF65-F5344CB8AC3E}">
        <p14:creationId xmlns:p14="http://schemas.microsoft.com/office/powerpoint/2010/main" val="295384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610" y="203199"/>
            <a:ext cx="10018713" cy="665480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 и открытые просмотры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новых поступлений, знакомят читателей с различными изданиями (книгами, журналами, электронными инф. изданиями), поступившими в библиотеку за определенный период времени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Устные библиографические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обзоры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как самостоятельными, так и служить дополнением к выставкам новинок. В обзоре дается подробная информация о наиболее интересных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изданиях.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информации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комплексная форма библиографического информирования, который может быть полностью 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 новинкам по всем отраслям знания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может быть тематическим.</a:t>
            </a:r>
          </a:p>
          <a:p>
            <a:pPr marL="0" indent="0" fontAlgn="base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проведения ДИ</a:t>
            </a:r>
          </a:p>
          <a:p>
            <a:pPr fontAlgn="base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подбирается литература по теме,</a:t>
            </a:r>
          </a:p>
          <a:p>
            <a:pPr fontAlgn="base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организуются выставки и открытые просмотры,</a:t>
            </a:r>
          </a:p>
          <a:p>
            <a:pPr fontAlgn="base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тематические обзоры,</a:t>
            </a:r>
          </a:p>
          <a:p>
            <a:pPr fontAlgn="base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приглашаются специалисты для консультаций,</a:t>
            </a:r>
          </a:p>
          <a:p>
            <a:pPr fontAlgn="base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игровые формы (если они уместны),</a:t>
            </a:r>
          </a:p>
          <a:p>
            <a:pPr fontAlgn="base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оформляются заказы на книги, журналы и др. издания.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602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0" y="228600"/>
            <a:ext cx="10018713" cy="6375401"/>
          </a:xfrm>
        </p:spPr>
        <p:txBody>
          <a:bodyPr>
            <a:normAutofit fontScale="70000" lnSpcReduction="20000"/>
          </a:bodyPr>
          <a:lstStyle/>
          <a:p>
            <a:pPr marL="0" indent="0" algn="just" fontAlgn="base">
              <a:buNone/>
            </a:pP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2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</a:t>
            </a:r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комплексная форма обслуживания, Организуется для специалистов определенной </a:t>
            </a:r>
            <a:r>
              <a:rPr lang="ru-RU" sz="2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категории.</a:t>
            </a:r>
            <a:endParaRPr lang="ru-RU" sz="2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20000"/>
              </a:lnSpc>
              <a:buNone/>
            </a:pPr>
            <a:r>
              <a:rPr lang="ru-RU" sz="2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Если </a:t>
            </a:r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специалиста проводится для данной категории работников впервые, подбор литературы осуществляется ретроспективно, при повторном проведении – ограничиваются новыми поступлениями.</a:t>
            </a:r>
          </a:p>
          <a:p>
            <a:pPr marL="0" indent="0" fontAlgn="base">
              <a:buNone/>
            </a:pPr>
            <a:r>
              <a:rPr lang="ru-RU" sz="29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29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 может предусматривать:</a:t>
            </a:r>
            <a:endParaRPr lang="ru-RU" sz="2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доклады, обзоры, сообщения, лекции специалистов профиля, соответствующего мероприятию;</a:t>
            </a: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обмен опытом, обсуждение профессиональных проблем, консультации</a:t>
            </a:r>
            <a:r>
              <a:rPr lang="ru-RU" sz="2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fontAlgn="base"/>
            <a:r>
              <a:rPr lang="ru-RU" sz="2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обсуждение </a:t>
            </a:r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публикаций из периодических изданий;</a:t>
            </a: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выставку-просмотр литературы по специальности;</a:t>
            </a: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обзор специальной литературы;</a:t>
            </a: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презентацию </a:t>
            </a:r>
            <a:r>
              <a:rPr lang="ru-RU" sz="2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 данных;</a:t>
            </a:r>
            <a:endParaRPr lang="ru-RU" sz="29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просмотр видеофильма (слайдов);</a:t>
            </a:r>
          </a:p>
          <a:p>
            <a:pPr fontAlgn="base"/>
            <a:r>
              <a:rPr lang="ru-RU" sz="2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сбор заявок на копирование документов либо на получение их по МБА или через сервис ЭДД</a:t>
            </a:r>
          </a:p>
          <a:p>
            <a:pPr fontAlgn="base"/>
            <a:endParaRPr lang="ru-RU" dirty="0">
              <a:solidFill>
                <a:srgbClr val="000000"/>
              </a:solidFill>
              <a:latin typeface="Helvetica Neue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042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1" y="152400"/>
            <a:ext cx="10018713" cy="5969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Групповое библиографическое информирование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2110" y="749300"/>
            <a:ext cx="10018713" cy="61087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информирование — это систематическое обеспечение библиографической информацией групп потребителей информации, объединенных по признаку сходства информационных потребностей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Групповое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информирование может быть как постоянным, так и эпизодическим, а по содержанию — межотраслевым,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тематическим.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Формы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группового библиографического информирования разнообразны: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тематические списки новинок,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комплексные выставки-просмотры (в помещении библиотеки и выездные),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стенды типа «Библиотека информирует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тематические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устные библиографические обзоры,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ярмарки информационных услуг и др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тех или иных форм зависит от специфики и возможностей каждой библиотеки в отдельности.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593699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6858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библиографическое информирование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685801"/>
            <a:ext cx="10018713" cy="5105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Индивидуальное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библиографическое информирование — это систематическое обеспечение библиографической информацией конкретного потребителя, осуществляемое с учетом его постоянно действующих (долговременных) индивидуальных запросов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Систематическое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абонентов библиографической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 осуществляется в строгом соответствии с постоянно действующими запросами, как правило, по узким, частным темам и проблемам. Во многих случаях подобные запросы вызваны конкретными служебными ситуациями и сопряжены с использованием краеведческой информации.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индивидуального библиографического информирования — устные сообщения (лично или по телефону), подготовка подборок и досье (для просмотра и отбора необходимых материалов во время посещения библиотеки), передача информации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почте.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35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52070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библиографического информирования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520701"/>
            <a:ext cx="10018713" cy="52705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другие виды деятельности библиотеки, работа по библиографическому информированию планируется в годовом и текущих планах библиографической службы и других структурных подразделений, учитывается и анализируется с учетом соответствующих организационных форм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Создается картотека абонентов,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ней выделяют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основные разделы: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абоненты индивидуального библиографического информирования (в алфавите фамилий);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абоненты группового библиографического информирования (в алфавите названий предприятий и организаций, а внутри — по алфавиту фамилий абонентов);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индивидуального библиографического информирования (по алфавиту);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группового библиографического информирования (по алфавиту).</a:t>
            </a:r>
          </a:p>
        </p:txBody>
      </p:sp>
    </p:spTree>
    <p:extLst>
      <p:ext uri="{BB962C8B-B14F-4D97-AF65-F5344CB8AC3E}">
        <p14:creationId xmlns:p14="http://schemas.microsoft.com/office/powerpoint/2010/main" val="336961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379</TotalTime>
  <Words>138</Words>
  <Application>Microsoft Office PowerPoint</Application>
  <PresentationFormat>Широкоэкранный</PresentationFormat>
  <Paragraphs>108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Corbel</vt:lpstr>
      <vt:lpstr>Helvetica Neue</vt:lpstr>
      <vt:lpstr>Times New Roman</vt:lpstr>
      <vt:lpstr>Параллакс</vt:lpstr>
      <vt:lpstr>«Библиографическое информирование» </vt:lpstr>
      <vt:lpstr>Презентация PowerPoint</vt:lpstr>
      <vt:lpstr>Виды библиографического информирования:</vt:lpstr>
      <vt:lpstr>Массовое библиографическое информирование</vt:lpstr>
      <vt:lpstr>Презентация PowerPoint</vt:lpstr>
      <vt:lpstr>Презентация PowerPoint</vt:lpstr>
      <vt:lpstr>Групповое библиографическое информирование</vt:lpstr>
      <vt:lpstr>Индивидуальное библиографическое информирование </vt:lpstr>
      <vt:lpstr>Организация библиографического информирования </vt:lpstr>
      <vt:lpstr>Презентация PowerPoint</vt:lpstr>
      <vt:lpstr>Регистрационная карточка абонента индивидуальной информации</vt:lpstr>
      <vt:lpstr>Регистрационная карточка группового (коллективного) абонента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«Библиографическое информирование в библиотеках» </dc:title>
  <dc:creator>Windows User</dc:creator>
  <cp:lastModifiedBy>Windows User</cp:lastModifiedBy>
  <cp:revision>21</cp:revision>
  <dcterms:created xsi:type="dcterms:W3CDTF">2021-03-09T03:54:33Z</dcterms:created>
  <dcterms:modified xsi:type="dcterms:W3CDTF">2021-04-23T02:57:22Z</dcterms:modified>
</cp:coreProperties>
</file>