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BF3AC-7586-4694-B580-BB33442EA8C5}" type="datetimeFigureOut">
              <a:rPr lang="ru-RU" smtClean="0"/>
              <a:t>06.10.2017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27A30-96A5-4136-B7AF-6C1AEDF71A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7963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6BF3AC-7586-4694-B580-BB33442EA8C5}" type="datetimeFigureOut">
              <a:rPr lang="ru-RU" smtClean="0"/>
              <a:t>06.10.2017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927A30-96A5-4136-B7AF-6C1AEDF71A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9748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sz="3600" b="1" smtClean="0"/>
              <a:t>«Вспоминайте</a:t>
            </a:r>
            <a:br>
              <a:rPr lang="ru-RU" sz="3600" b="1" smtClean="0"/>
            </a:br>
            <a:r>
              <a:rPr lang="ru-RU" sz="3600" b="1" smtClean="0"/>
              <a:t>                    меня</a:t>
            </a:r>
            <a:br>
              <a:rPr lang="ru-RU" sz="3600" b="1" smtClean="0"/>
            </a:br>
            <a:r>
              <a:rPr lang="ru-RU" sz="3600" b="1" smtClean="0"/>
              <a:t>                         весело…»</a:t>
            </a:r>
            <a:endParaRPr lang="ru-RU" sz="3600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1463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323">
        <p15:prstTrans prst="drape"/>
      </p:transition>
    </mc:Choice>
    <mc:Fallback xmlns="">
      <p:transition spd="slow" advTm="1323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solidFill>
                  <a:schemeClr val="tx1"/>
                </a:solidFill>
              </a:rPr>
              <a:t>Жена Александра Вампилова</a:t>
            </a:r>
            <a:br>
              <a:rPr lang="ru-RU" b="1" smtClean="0">
                <a:solidFill>
                  <a:schemeClr val="tx1"/>
                </a:solidFill>
              </a:rPr>
            </a:br>
            <a:r>
              <a:rPr lang="ru-RU" b="1" smtClean="0">
                <a:solidFill>
                  <a:schemeClr val="tx1"/>
                </a:solidFill>
              </a:rPr>
              <a:t> Ольга и дочь Лена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00132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418">
        <p15:prstTrans prst="drape"/>
      </p:transition>
    </mc:Choice>
    <mc:Fallback xmlns="">
      <p:transition spd="slow" advTm="3418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>
                <a:solidFill>
                  <a:schemeClr val="tx1"/>
                </a:solidFill>
              </a:rPr>
              <a:t>Творчество Александра Вампилова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7167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5920">
        <p15:prstTrans prst="drape"/>
      </p:transition>
    </mc:Choice>
    <mc:Fallback xmlns="">
      <p:transition spd="slow" advTm="592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solidFill>
                  <a:schemeClr val="tx1"/>
                </a:solidFill>
              </a:rPr>
              <a:t>Александр Вампилов погиб, не доплыв до байкальского берега нескольких метров и не дожив двух дней до своего 35-летия.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93341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8669">
        <p15:prstTrans prst="drape"/>
      </p:transition>
    </mc:Choice>
    <mc:Fallback xmlns="">
      <p:transition spd="slow" advTm="8669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solidFill>
                  <a:schemeClr val="tx1"/>
                </a:solidFill>
              </a:rPr>
              <a:t>На здании университета, где учился Вампилов, установлена мемориальная доска. </a:t>
            </a:r>
            <a:br>
              <a:rPr lang="ru-RU" b="1" smtClean="0">
                <a:solidFill>
                  <a:schemeClr val="tx1"/>
                </a:solidFill>
              </a:rPr>
            </a:br>
            <a:r>
              <a:rPr lang="ru-RU" b="1" smtClean="0">
                <a:solidFill>
                  <a:schemeClr val="tx1"/>
                </a:solidFill>
              </a:rPr>
              <a:t>А сам Вампилов, отлитый в бронзе, стоит в Иркутске на высоком постаменте рядом с драматическим театром. </a:t>
            </a:r>
            <a:r>
              <a:rPr lang="ru-RU" smtClean="0">
                <a:solidFill>
                  <a:schemeClr val="tx1"/>
                </a:solidFill>
              </a:rPr>
              <a:t/>
            </a:r>
            <a:br>
              <a:rPr lang="ru-RU" smtClean="0">
                <a:solidFill>
                  <a:schemeClr val="tx1"/>
                </a:solidFill>
              </a:rPr>
            </a:br>
            <a:r>
              <a:rPr lang="ru-RU" smtClean="0"/>
              <a:t> </a:t>
            </a:r>
            <a:br>
              <a:rPr lang="ru-RU" smtClean="0"/>
            </a:b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8573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7424">
        <p15:prstTrans prst="drape"/>
      </p:transition>
    </mc:Choice>
    <mc:Fallback xmlns="">
      <p:transition spd="slow" advTm="7424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0742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5624">
        <p15:prstTrans prst="drape"/>
      </p:transition>
    </mc:Choice>
    <mc:Fallback xmlns="">
      <p:transition spd="slow" advTm="5624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9800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p14:dur="10" advTm="4233">
        <p15:prstTrans prst="drape"/>
      </p:transition>
    </mc:Choice>
    <mc:Fallback xmlns="">
      <p:transition advTm="4233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4247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2555">
        <p15:prstTrans prst="drape"/>
      </p:transition>
    </mc:Choice>
    <mc:Fallback xmlns="">
      <p:transition spd="slow" advTm="2555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smtClean="0">
                <a:solidFill>
                  <a:schemeClr val="tx1"/>
                </a:solidFill>
              </a:rPr>
              <a:t>Александр Вампилов родился 19 августа 1937 года в посёлке Кутулик Иркутской области.</a:t>
            </a:r>
            <a:br>
              <a:rPr lang="ru-RU" sz="3200" b="1" smtClean="0">
                <a:solidFill>
                  <a:schemeClr val="tx1"/>
                </a:solidFill>
              </a:rPr>
            </a:br>
            <a:r>
              <a:rPr lang="ru-RU" sz="3200" b="1" smtClean="0">
                <a:solidFill>
                  <a:schemeClr val="tx1"/>
                </a:solidFill>
              </a:rPr>
              <a:t>Здесь прошли детство и школьные годы драматурга.</a:t>
            </a:r>
            <a:br>
              <a:rPr lang="ru-RU" sz="3200" b="1" smtClean="0">
                <a:solidFill>
                  <a:schemeClr val="tx1"/>
                </a:solidFill>
              </a:rPr>
            </a:b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66345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6077">
        <p15:prstTrans prst="drape"/>
      </p:transition>
    </mc:Choice>
    <mc:Fallback xmlns="">
      <p:transition spd="slow" advTm="6077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solidFill>
                  <a:schemeClr val="tx1"/>
                </a:solidFill>
              </a:rPr>
              <a:t> 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1396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2747">
        <p15:prstTrans prst="drape"/>
      </p:transition>
    </mc:Choice>
    <mc:Fallback xmlns="">
      <p:transition spd="slow" advTm="2747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smtClean="0">
                <a:solidFill>
                  <a:schemeClr val="tx1"/>
                </a:solidFill>
              </a:rPr>
              <a:t>Анастасия Прокопьевна с матерью Александрой Африкановной и детьми –</a:t>
            </a:r>
            <a:br>
              <a:rPr lang="ru-RU" sz="3200" b="1" smtClean="0">
                <a:solidFill>
                  <a:schemeClr val="tx1"/>
                </a:solidFill>
              </a:rPr>
            </a:br>
            <a:r>
              <a:rPr lang="ru-RU" sz="3200" b="1" smtClean="0">
                <a:solidFill>
                  <a:schemeClr val="tx1"/>
                </a:solidFill>
              </a:rPr>
              <a:t>Мишей, Галей, Володей и Сашей.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8299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7693">
        <p15:prstTrans prst="drape"/>
      </p:transition>
    </mc:Choice>
    <mc:Fallback xmlns="">
      <p:transition spd="slow" advTm="7693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smtClean="0">
                <a:solidFill>
                  <a:schemeClr val="tx1"/>
                </a:solidFill>
              </a:rPr>
              <a:t>Саша Вампилов в начальных классах</a:t>
            </a:r>
            <a:br>
              <a:rPr lang="ru-RU" sz="3200" b="1" smtClean="0">
                <a:solidFill>
                  <a:schemeClr val="tx1"/>
                </a:solidFill>
              </a:rPr>
            </a:br>
            <a:r>
              <a:rPr lang="ru-RU" sz="3200" b="1" smtClean="0">
                <a:solidFill>
                  <a:schemeClr val="tx1"/>
                </a:solidFill>
              </a:rPr>
              <a:t>(второй слева в верхнем ряду)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9666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4451">
        <p15:prstTrans prst="drape"/>
      </p:transition>
    </mc:Choice>
    <mc:Fallback xmlns="">
      <p:transition spd="slow" advTm="4451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solidFill>
                  <a:schemeClr val="tx1"/>
                </a:solidFill>
              </a:rPr>
              <a:t>10 класс. Крайний справа(второй ряд снизу) – Саша Вампилов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7097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8259">
        <p15:prstTrans prst="drape"/>
      </p:transition>
    </mc:Choice>
    <mc:Fallback xmlns="">
      <p:transition spd="slow" advTm="8259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smtClean="0">
                <a:solidFill>
                  <a:schemeClr val="tx1"/>
                </a:solidFill>
              </a:rPr>
              <a:t>Футболисты</a:t>
            </a:r>
            <a:br>
              <a:rPr lang="ru-RU" sz="3200" b="1" smtClean="0">
                <a:solidFill>
                  <a:schemeClr val="tx1"/>
                </a:solidFill>
              </a:rPr>
            </a:br>
            <a:r>
              <a:rPr lang="ru-RU" sz="3200" b="1" smtClean="0">
                <a:solidFill>
                  <a:schemeClr val="tx1"/>
                </a:solidFill>
              </a:rPr>
              <a:t>Кутуликской средней школы. Июнь 1954 г.</a:t>
            </a:r>
            <a:br>
              <a:rPr lang="ru-RU" sz="3200" b="1" smtClean="0">
                <a:solidFill>
                  <a:schemeClr val="tx1"/>
                </a:solidFill>
              </a:rPr>
            </a:br>
            <a:r>
              <a:rPr lang="ru-RU" sz="3200" b="1" smtClean="0">
                <a:solidFill>
                  <a:schemeClr val="tx1"/>
                </a:solidFill>
              </a:rPr>
              <a:t>(А.Вампилов -  нижний</a:t>
            </a:r>
            <a:br>
              <a:rPr lang="ru-RU" sz="3200" b="1" smtClean="0">
                <a:solidFill>
                  <a:schemeClr val="tx1"/>
                </a:solidFill>
              </a:rPr>
            </a:br>
            <a:r>
              <a:rPr lang="ru-RU" sz="3200" b="1" smtClean="0">
                <a:solidFill>
                  <a:schemeClr val="tx1"/>
                </a:solidFill>
              </a:rPr>
              <a:t>ряд, в центре)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0479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4550">
        <p15:prstTrans prst="drape"/>
      </p:transition>
    </mc:Choice>
    <mc:Fallback xmlns="">
      <p:transition spd="slow" advTm="455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700" b="1" smtClean="0">
                <a:solidFill>
                  <a:schemeClr val="tx1"/>
                </a:solidFill>
              </a:rPr>
              <a:t>Закончив школу, Вампилов поступил на историко-филологический факультет Иркутского университета</a:t>
            </a:r>
            <a:r>
              <a:rPr lang="ru-RU" smtClean="0"/>
              <a:t>. 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67561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6708">
        <p15:prstTrans prst="drape"/>
      </p:transition>
    </mc:Choice>
    <mc:Fallback xmlns="">
      <p:transition spd="slow" advTm="6708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91</Words>
  <Application>Microsoft Office PowerPoint</Application>
  <PresentationFormat>Широкоэкранный</PresentationFormat>
  <Paragraphs>12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Тема Office</vt:lpstr>
      <vt:lpstr>«Вспоминайте                     меня                          весело…»</vt:lpstr>
      <vt:lpstr>Презентация PowerPoint</vt:lpstr>
      <vt:lpstr>Александр Вампилов родился 19 августа 1937 года в посёлке Кутулик Иркутской области. Здесь прошли детство и школьные годы драматурга. </vt:lpstr>
      <vt:lpstr> </vt:lpstr>
      <vt:lpstr>Анастасия Прокопьевна с матерью Александрой Африкановной и детьми – Мишей, Галей, Володей и Сашей.</vt:lpstr>
      <vt:lpstr>Саша Вампилов в начальных классах (второй слева в верхнем ряду)</vt:lpstr>
      <vt:lpstr>10 класс. Крайний справа(второй ряд снизу) – Саша Вампилов</vt:lpstr>
      <vt:lpstr>Футболисты Кутуликской средней школы. Июнь 1954 г. (А.Вампилов -  нижний ряд, в центре)</vt:lpstr>
      <vt:lpstr>Закончив школу, Вампилов поступил на историко-филологический факультет Иркутского университета. </vt:lpstr>
      <vt:lpstr>Жена Александра Вампилова  Ольга и дочь Лена</vt:lpstr>
      <vt:lpstr>Творчество Александра Вампилова</vt:lpstr>
      <vt:lpstr>Александр Вампилов погиб, не доплыв до байкальского берега нескольких метров и не дожив двух дней до своего 35-летия.</vt:lpstr>
      <vt:lpstr>На здании университета, где учился Вампилов, установлена мемориальная доска.  А сам Вампилов, отлитый в бронзе, стоит в Иркутске на высоком постаменте рядом с драматическим театром.    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«Вспоминайте                     меня                          весело…»</dc:title>
  <dc:creator>Windows User</dc:creator>
  <cp:lastModifiedBy>Windows User</cp:lastModifiedBy>
  <cp:revision>1</cp:revision>
  <dcterms:created xsi:type="dcterms:W3CDTF">2017-10-06T03:05:35Z</dcterms:created>
  <dcterms:modified xsi:type="dcterms:W3CDTF">2017-10-06T03:05:35Z</dcterms:modified>
</cp:coreProperties>
</file>